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3" autoAdjust="0"/>
    <p:restoredTop sz="94660"/>
  </p:normalViewPr>
  <p:slideViewPr>
    <p:cSldViewPr snapToGrid="0">
      <p:cViewPr varScale="1">
        <p:scale>
          <a:sx n="75" d="100"/>
          <a:sy n="75" d="100"/>
        </p:scale>
        <p:origin x="37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AC96D-97D0-F73C-DFC5-DB28376391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930D18-185D-3E15-5A66-E7E3A7A1DA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9B307-E46A-7A31-5928-51468461B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1E9CE-A6D4-4A35-A470-546746E3CB33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70F1B-EBB5-19DD-F5BC-F9A6D92C10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4D30A-49E1-CD09-29DB-226FA5FB8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F044D-8E52-46EB-A7CA-FE99ECC00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653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4169A-957F-CD3A-54F7-145653EE3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FEF606-F32C-7784-0AF1-5EFE8EECE3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88369F-9F82-BCE4-B56C-FDA915E59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1E9CE-A6D4-4A35-A470-546746E3CB33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BD80B1-2325-B828-ACB5-ECCB1D9B8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62101-D1B9-2951-51A6-A823E83CC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F044D-8E52-46EB-A7CA-FE99ECC00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025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8BECAB-2228-2661-BA8F-196D72DD60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4CEA9B-E0B7-479E-5D87-8CF743DA05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D33571-5080-1FEC-1D0F-A40069017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1E9CE-A6D4-4A35-A470-546746E3CB33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EC3CD3-C895-5987-9234-242A5A4CC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8C7D5-12A8-B65F-17DF-2D568E991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F044D-8E52-46EB-A7CA-FE99ECC00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46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A363C-B43B-0D3F-719F-29DF9DFB4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A672D-5D61-AF66-BE53-44AA1CBEC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95E174-E030-04C1-6D0B-FB060691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1E9CE-A6D4-4A35-A470-546746E3CB33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C4E32-FE98-2868-888F-D9919CAF2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ACE2F-7C47-97BA-6973-BCDE9E3AF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F044D-8E52-46EB-A7CA-FE99ECC00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173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AC1EB-00DC-6411-47AB-885CC5D76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2C0C33-C3B5-65B8-C616-1D52BC954B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3E139A-9F87-93DB-D8BE-28200B181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1E9CE-A6D4-4A35-A470-546746E3CB33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79739-313F-57A9-9507-4E43F1FEF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88F2A-736F-936A-DCC8-B7BCC5849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F044D-8E52-46EB-A7CA-FE99ECC00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865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D2E25-4984-E4D1-B396-BDC024D39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F5160-DB8F-B4ED-928D-31CAA86512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EA690F-A656-D058-A914-BE6CBC91AA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3610CE-F419-BC53-6EC2-C738D47BC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1E9CE-A6D4-4A35-A470-546746E3CB33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55E45D-E0D2-B539-A2B4-BC18D3E54E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87D0F4-D70C-D50B-EBC6-D0ED11B82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F044D-8E52-46EB-A7CA-FE99ECC00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706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16B4C-3F00-3570-ADE4-AE860BB8B4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5D1418-7DDF-93B6-E8DB-16D537B32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C82F39-2719-8572-A278-E10A9490BF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46F5E9-02A0-0AA7-8918-D69C47688F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A11CAF-BC7B-B183-9FA8-2C7F04FC2F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CAAB64-0E65-D5F6-3555-41E8284C3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1E9CE-A6D4-4A35-A470-546746E3CB33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3B4F11-AD0D-E849-47D1-ADDD0C928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9ADE4D-59C3-4A76-BCED-077839C65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F044D-8E52-46EB-A7CA-FE99ECC00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792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B06C3-7566-71DB-C2D6-7451CEC10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25E755-BD59-A393-48B7-77B7B5657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1E9CE-A6D4-4A35-A470-546746E3CB33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CF7EA5-755D-E884-2B1A-2E6FC8FBD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955105-2DFB-A97A-A064-96719F7DC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F044D-8E52-46EB-A7CA-FE99ECC00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84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5B53760-B713-03AB-DBCB-E82124AD5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1E9CE-A6D4-4A35-A470-546746E3CB33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97E017-940A-548A-83D8-4245C626B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3B01C-5177-58A5-E667-2DC04C5AE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F044D-8E52-46EB-A7CA-FE99ECC00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931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8D8D9-926F-9B4F-57FB-98BB5C2FB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983BD-FFE7-4D91-2531-3DE522AA5A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4B61FF-BC45-61F8-2C54-5BFE3D9CB8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0E9776-3EE5-5209-DFC3-8F98435B0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1E9CE-A6D4-4A35-A470-546746E3CB33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4AE4DD-FEA3-AA63-984D-B770682E3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F76762-A32B-2F07-CF95-5668F7A9A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F044D-8E52-46EB-A7CA-FE99ECC00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212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7C22F-82D0-8829-D1DA-178FDA7FF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65D075-4AC8-173F-6982-76799246CE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685020-1D58-84A5-9500-35819964FF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EEB754-019F-81C4-486B-313D5A20A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1E9CE-A6D4-4A35-A470-546746E3CB33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60EF32-8469-24A1-955D-D109DD471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A83EDF-14C8-1CC5-7E4D-5EF044786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F044D-8E52-46EB-A7CA-FE99ECC00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41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3300D8-F320-4598-AC1E-D4F8BEC02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FE014C-21BF-8CEF-D8AD-0241F9716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A808C4-DB92-2C8F-EDB6-371F5C5F5E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F1E9CE-A6D4-4A35-A470-546746E3CB33}" type="datetimeFigureOut">
              <a:rPr lang="en-US" smtClean="0"/>
              <a:t>12/10/2023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EE7D26-6B06-BBFB-29C6-52A14A31E3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2D80B-7391-9C91-FDBE-D34D840D1D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BF044D-8E52-46EB-A7CA-FE99ECC00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610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l2R66CndT9I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6796C-0926-1419-6603-7BF370CB68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58AD1-CB41-7454-747F-A039909117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F6267AD-97D4-3B93-BD08-FA25A4598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" y="0"/>
            <a:ext cx="11644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38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6796C-0926-1419-6603-7BF370CB68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58AD1-CB41-7454-747F-A039909117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18030E-E0E1-10A5-67CE-5C30DA421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" y="12700"/>
            <a:ext cx="11644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11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6796C-0926-1419-6603-7BF370CB68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58AD1-CB41-7454-747F-A039909117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0EF7F4-7B63-EED9-D423-68E0CCA95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" y="0"/>
            <a:ext cx="11644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533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6796C-0926-1419-6603-7BF370CB68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58AD1-CB41-7454-747F-A039909117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E18E21-9428-77E3-27CB-DB5117FEA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" y="0"/>
            <a:ext cx="11644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179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6796C-0926-1419-6603-7BF370CB68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58AD1-CB41-7454-747F-A039909117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F3BB6C-D2B7-38F0-1D48-0EA9D347DC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" y="0"/>
            <a:ext cx="11644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802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6796C-0926-1419-6603-7BF370CB68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58AD1-CB41-7454-747F-A039909117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3F84F8-16B8-4C17-F2FD-9699839CB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" y="0"/>
            <a:ext cx="11644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292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6796C-0926-1419-6603-7BF370CB68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Video’s Link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58AD1-CB41-7454-747F-A039909117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https://www.youtube.com/watch?v=l2R66CndT9I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024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6796C-0926-1419-6603-7BF370CB68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58AD1-CB41-7454-747F-A039909117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A2F360-AB77-AA46-5470-2B5CCFD08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" y="0"/>
            <a:ext cx="11644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566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6796C-0926-1419-6603-7BF370CB68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58AD1-CB41-7454-747F-A039909117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828EA9-5FA0-D358-1296-F8B3BF06F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" y="12700"/>
            <a:ext cx="11644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0011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6796C-0926-1419-6603-7BF370CB68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58AD1-CB41-7454-747F-A039909117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BCE36C-ECD8-78CB-C9C7-2CD6BDFD6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" y="0"/>
            <a:ext cx="11644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4136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6796C-0926-1419-6603-7BF370CB68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58AD1-CB41-7454-747F-A039909117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562C5-903C-E87C-13AA-36FBADAFA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" y="0"/>
            <a:ext cx="11644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2256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6796C-0926-1419-6603-7BF370CB68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58AD1-CB41-7454-747F-A039909117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719CEB-9127-B640-7B55-19F862E3C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" y="0"/>
            <a:ext cx="11644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334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6796C-0926-1419-6603-7BF370CB68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58AD1-CB41-7454-747F-A039909117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609D0D-3EFA-192C-366F-C77C372B9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" y="0"/>
            <a:ext cx="11644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51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6796C-0926-1419-6603-7BF370CB68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58AD1-CB41-7454-747F-A039909117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A86E40-0275-4A2A-01A0-D5D0C6111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" y="0"/>
            <a:ext cx="11644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9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6796C-0926-1419-6603-7BF370CB68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58AD1-CB41-7454-747F-A039909117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B20D53-1C59-BF72-7544-2196916C3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" y="0"/>
            <a:ext cx="11644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553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6796C-0926-1419-6603-7BF370CB68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58AD1-CB41-7454-747F-A039909117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9CD543-0D35-6219-C695-2583C0D844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" y="0"/>
            <a:ext cx="11644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883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6796C-0926-1419-6603-7BF370CB68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58AD1-CB41-7454-747F-A039909117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283B8B-D8EC-4A23-327C-CB381A795B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" y="0"/>
            <a:ext cx="11644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959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6796C-0926-1419-6603-7BF370CB68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58AD1-CB41-7454-747F-A039909117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7A5BAC-5F52-CD02-8930-3612C0C00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" y="0"/>
            <a:ext cx="11644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88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6796C-0926-1419-6603-7BF370CB68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158AD1-CB41-7454-747F-A039909117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B0CE52-D4E9-611E-CF2A-E3ADDDEAF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843" y="0"/>
            <a:ext cx="11644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4351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15</Words>
  <Application>Microsoft Office PowerPoint</Application>
  <PresentationFormat>Widescreen</PresentationFormat>
  <Paragraphs>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Video’s Link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Majid Ghasemi</dc:creator>
  <cp:lastModifiedBy>Majid Ghasemi</cp:lastModifiedBy>
  <cp:revision>1</cp:revision>
  <dcterms:created xsi:type="dcterms:W3CDTF">2023-12-11T02:36:23Z</dcterms:created>
  <dcterms:modified xsi:type="dcterms:W3CDTF">2023-12-11T02:40:52Z</dcterms:modified>
</cp:coreProperties>
</file>